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F287C3-B086-4BF4-B5C2-A1BE00C0946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729F21-46AA-469C-8A09-6C1DCBF9090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699804"/>
            <a:ext cx="4983088" cy="2465500"/>
          </a:xfrm>
        </p:spPr>
        <p:txBody>
          <a:bodyPr/>
          <a:lstStyle/>
          <a:p>
            <a:r>
              <a:rPr lang="ru-RU" dirty="0" smtClean="0"/>
              <a:t> подготовила и провела</a:t>
            </a:r>
          </a:p>
          <a:p>
            <a:r>
              <a:rPr lang="ru-RU" dirty="0"/>
              <a:t>к</a:t>
            </a:r>
            <a:r>
              <a:rPr lang="ru-RU" dirty="0" smtClean="0"/>
              <a:t>лассный руководитель</a:t>
            </a:r>
          </a:p>
          <a:p>
            <a:r>
              <a:rPr lang="ru-RU" dirty="0" smtClean="0"/>
              <a:t>9 а класса</a:t>
            </a:r>
          </a:p>
          <a:p>
            <a:r>
              <a:rPr lang="ru-RU" dirty="0" smtClean="0"/>
              <a:t>Калинина И.Г.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305800" cy="2434204"/>
          </a:xfrm>
        </p:spPr>
        <p:txBody>
          <a:bodyPr/>
          <a:lstStyle/>
          <a:p>
            <a:r>
              <a:rPr lang="ru-RU" sz="3600" b="1" dirty="0">
                <a:effectLst/>
              </a:rPr>
              <a:t>Родительское собрание по теме: </a:t>
            </a:r>
            <a:r>
              <a:rPr lang="ru-RU" sz="3600" b="1" dirty="0" smtClean="0">
                <a:effectLst/>
              </a:rPr>
              <a:t>          « </a:t>
            </a:r>
            <a:r>
              <a:rPr lang="ru-RU" sz="3600" b="1" dirty="0">
                <a:effectLst/>
              </a:rPr>
              <a:t>Вейпы и электронные сигареты.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В </a:t>
            </a:r>
            <a:r>
              <a:rPr lang="ru-RU" sz="3600" b="1" dirty="0">
                <a:effectLst/>
              </a:rPr>
              <a:t>чем опасность?»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6828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ВОЗ о </a:t>
            </a:r>
            <a:r>
              <a:rPr lang="ru-RU" dirty="0" err="1" smtClean="0"/>
              <a:t>вейпах</a:t>
            </a:r>
            <a:endParaRPr lang="ru-RU" dirty="0"/>
          </a:p>
        </p:txBody>
      </p:sp>
      <p:pic>
        <p:nvPicPr>
          <p:cNvPr id="6146" name="Picture 2" descr="https://prozdorovie33.ru/wp-content/uploads/2023/01/Screenshot_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23612"/>
            <a:ext cx="676810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0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Вред </a:t>
            </a:r>
            <a:r>
              <a:rPr lang="ru-RU" dirty="0" err="1" smtClean="0"/>
              <a:t>вейпов</a:t>
            </a:r>
            <a:r>
              <a:rPr lang="ru-RU" dirty="0" smtClean="0"/>
              <a:t> для подростков                    ( по данным ВОЗ)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82341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появляется затрудненность дыхания, одышка, кашель;</a:t>
            </a:r>
          </a:p>
          <a:p>
            <a:r>
              <a:rPr lang="ru-RU" sz="2400" dirty="0"/>
              <a:t>- низкая выносливость, быстрая истощаемость;</a:t>
            </a:r>
          </a:p>
          <a:p>
            <a:r>
              <a:rPr lang="ru-RU" sz="2400" dirty="0"/>
              <a:t>- постепенное снижение слуха и зрения;</a:t>
            </a:r>
          </a:p>
          <a:p>
            <a:r>
              <a:rPr lang="ru-RU" sz="2400" dirty="0"/>
              <a:t>- Риск развития онкологических заболеваний;</a:t>
            </a:r>
          </a:p>
          <a:p>
            <a:r>
              <a:rPr lang="ru-RU" sz="2400" dirty="0"/>
              <a:t>- учащение сердцебиений, осложнения с сердцем;</a:t>
            </a:r>
          </a:p>
          <a:p>
            <a:r>
              <a:rPr lang="ru-RU" sz="2400" dirty="0"/>
              <a:t>-нарушаются познавательные процессы- память, мышление, воображение;</a:t>
            </a:r>
          </a:p>
          <a:p>
            <a:r>
              <a:rPr lang="ru-RU" sz="2400" dirty="0"/>
              <a:t>- осложнения в работе щитовидной железы и многое др.</a:t>
            </a:r>
          </a:p>
        </p:txBody>
      </p:sp>
    </p:spTree>
    <p:extLst>
      <p:ext uri="{BB962C8B-B14F-4D97-AF65-F5344CB8AC3E}">
        <p14:creationId xmlns:p14="http://schemas.microsoft.com/office/powerpoint/2010/main" val="262010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что, если…?</a:t>
            </a:r>
            <a:endParaRPr lang="ru-RU" dirty="0"/>
          </a:p>
        </p:txBody>
      </p:sp>
      <p:pic>
        <p:nvPicPr>
          <p:cNvPr id="8194" name="Picture 2" descr="https://xn--80adf9aooh.xn--p1ai/wp-content/uploads/2023/10/6c4a2d78ea82b5254361cbf9f62220b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703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что, если…?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2084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Постараться понять ребенка, его мотивы, чувства и эмоции;</a:t>
            </a:r>
          </a:p>
          <a:p>
            <a:r>
              <a:rPr lang="ru-RU" sz="2400" dirty="0"/>
              <a:t>- Поговорить по душам. В данном случае, кричать и устраивать истерики родителям совершенно не стоит. Это может лишь усугубить ситуацию.</a:t>
            </a:r>
          </a:p>
          <a:p>
            <a:r>
              <a:rPr lang="ru-RU" sz="2400" dirty="0"/>
              <a:t>- Больше внимания уделять успехам и достижениям ребенка, хвалить его за оценки, выполненные поручения, чаще обнимать;</a:t>
            </a:r>
          </a:p>
          <a:p>
            <a:r>
              <a:rPr lang="ru-RU" sz="2400" dirty="0"/>
              <a:t>-Постараться в семье, при детях не курить (если кто-то из родителей курит).</a:t>
            </a:r>
          </a:p>
        </p:txBody>
      </p:sp>
    </p:spTree>
    <p:extLst>
      <p:ext uri="{BB962C8B-B14F-4D97-AF65-F5344CB8AC3E}">
        <p14:creationId xmlns:p14="http://schemas.microsoft.com/office/powerpoint/2010/main" val="152250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Рефлексия. Подведение итогов</a:t>
            </a:r>
            <a:endParaRPr lang="ru-RU" dirty="0"/>
          </a:p>
        </p:txBody>
      </p:sp>
      <p:sp>
        <p:nvSpPr>
          <p:cNvPr id="3" name="AutoShape 2" descr="http://fs.soc.cap.ru/soc20/kanash-centr/news/2022/02/16/4d4caec3-3f4d-43bd-bcf4-52ae3fd1f57f/80da1ebb-55b1-4fee-9715-f64d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sun9-77.userapi.com/c638321/v638321540/23415/_os92p4hv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28800"/>
            <a:ext cx="83007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4365104"/>
            <a:ext cx="8584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Удачи вам в воспитании ваших детей без вредных привычек. Ведь не зря говорят: здоровье – дороже золота. Берегите свое здоровье и здоровье ваших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115449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8856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/>
              </a:rPr>
              <a:t>Цели собрания</a:t>
            </a:r>
            <a:r>
              <a:rPr lang="ru-RU" sz="2700" dirty="0">
                <a:effectLst/>
              </a:rPr>
              <a:t>: провести разъяснительную работу с родителями по вопросам: что такое электронная сигарета, её виды, воздействие на растущий организм подростка; оказать посильную помощь родителям современных подростков в решении проблемы курения электронных </a:t>
            </a:r>
            <a:r>
              <a:rPr lang="ru-RU" sz="2700" dirty="0" smtClean="0">
                <a:effectLst/>
              </a:rPr>
              <a:t>сигарет.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http://klubmama.ru/uploads/posts/2022-08/1661716957_8-klubmama-ru-p-malenkie-podelki-veip-foto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924943"/>
            <a:ext cx="4968552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9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Обсуждение проблемы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2883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1. Обсудить и сформулировать, насколько проблема актуальна.</a:t>
            </a:r>
          </a:p>
          <a:p>
            <a:r>
              <a:rPr lang="ru-RU" sz="3600" dirty="0"/>
              <a:t>2. Выразить мнение и отношение группы  по данному вопросу.</a:t>
            </a:r>
          </a:p>
        </p:txBody>
      </p:sp>
    </p:spTree>
    <p:extLst>
      <p:ext uri="{BB962C8B-B14F-4D97-AF65-F5344CB8AC3E}">
        <p14:creationId xmlns:p14="http://schemas.microsoft.com/office/powerpoint/2010/main" val="244789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97839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результатам анкетирования, можно сделать вывод, что все ребята нашего класса отлично знают, что такое электронная сигарета. Некоторые пробовали ее курить. У некоторых проявляется интерес ее попробовать. Поэтому сегодня  нам предстоит ответить на ряд вопросов касательно курения электронных сигарет и попытаться найти выход из сложившейся ситуации. </a:t>
            </a:r>
          </a:p>
        </p:txBody>
      </p:sp>
    </p:spTree>
    <p:extLst>
      <p:ext uri="{BB962C8B-B14F-4D97-AF65-F5344CB8AC3E}">
        <p14:creationId xmlns:p14="http://schemas.microsoft.com/office/powerpoint/2010/main" val="321891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Вейп</a:t>
            </a:r>
            <a:endParaRPr lang="ru-RU" dirty="0"/>
          </a:p>
        </p:txBody>
      </p:sp>
      <p:pic>
        <p:nvPicPr>
          <p:cNvPr id="3" name="Рисунок 2" descr="C:\Users\User\Downloads\image-19-02-24-05-51-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552700" cy="132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ownloads\image-19-02-24-05-5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686050" cy="1242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14096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Электронная сигарета, парогенератор, </a:t>
            </a:r>
            <a:r>
              <a:rPr lang="ru-RU" sz="2400" dirty="0" err="1"/>
              <a:t>вапорайзер</a:t>
            </a:r>
            <a:r>
              <a:rPr lang="ru-RU" sz="2400" dirty="0"/>
              <a:t>  или </a:t>
            </a:r>
            <a:r>
              <a:rPr lang="ru-RU" sz="2400" dirty="0" err="1"/>
              <a:t>вейп</a:t>
            </a:r>
            <a:r>
              <a:rPr lang="ru-RU" sz="2400" dirty="0"/>
              <a:t> – это устройство, которое создаёт высокодисперсный аэрозоль, простыми словами пар, предназначенный для вдыхания. Пар генерируется из специальной жидкости, которая испаряется при нагревании. Внешне устройство может быть схоже как с сигаретой, так и с электронной трубкой для курения.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118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Конструкция электронного парогенератора</a:t>
            </a:r>
            <a:endParaRPr lang="ru-RU" dirty="0"/>
          </a:p>
        </p:txBody>
      </p:sp>
      <p:pic>
        <p:nvPicPr>
          <p:cNvPr id="3074" name="Picture 2" descr="https://clusterwin.ru/wp-content/uploads/1/6/5/16572fd93bb68985562c80db97670bf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8026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3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 жидкости для </a:t>
            </a:r>
            <a:r>
              <a:rPr lang="ru-RU" dirty="0" err="1" smtClean="0"/>
              <a:t>вейпа</a:t>
            </a:r>
            <a:endParaRPr lang="ru-RU" dirty="0"/>
          </a:p>
        </p:txBody>
      </p:sp>
      <p:pic>
        <p:nvPicPr>
          <p:cNvPr id="4098" name="Picture 2" descr="https://hookahhouse.ru/upload/medialibrary/cb1/gnpgf848nql8qq4qqe352dc8n91ksq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7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жидкости для </a:t>
            </a:r>
            <a:r>
              <a:rPr lang="ru-RU" dirty="0" err="1" smtClean="0"/>
              <a:t>вейпа</a:t>
            </a:r>
            <a:endParaRPr lang="ru-RU" dirty="0"/>
          </a:p>
        </p:txBody>
      </p:sp>
      <p:pic>
        <p:nvPicPr>
          <p:cNvPr id="5122" name="Picture 2" descr="https://www.ninja-vapes.co.uk/assets/images/e-liquids-nin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602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жидкости для </a:t>
            </a:r>
            <a:r>
              <a:rPr lang="ru-RU" dirty="0" err="1"/>
              <a:t>вейпа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 классическая, в составе которой в равных долях содержаться глицерин и пропилен гликоль;</a:t>
            </a:r>
          </a:p>
          <a:p>
            <a:r>
              <a:rPr lang="ru-RU" sz="2000" dirty="0"/>
              <a:t>- « бархатное облако» состоит на 80 % из глицерина и на 20 % из воды. Данный вид заправляют для получения большого количества пара, он подходит тем, кто не может курить жидкости,</a:t>
            </a:r>
            <a:br>
              <a:rPr lang="ru-RU" sz="2000" dirty="0"/>
            </a:br>
            <a:r>
              <a:rPr lang="ru-RU" sz="2000" dirty="0"/>
              <a:t> содержащие пропилен гликоль;</a:t>
            </a:r>
          </a:p>
          <a:p>
            <a:r>
              <a:rPr lang="ru-RU" sz="2000" dirty="0"/>
              <a:t>- « ледяное лезвие» состоит на 5 % из воды и на 95 % из пропилен гликоля. Такой вид подходит курильщикам, которые предпочитают чувствовать ярко выраженный табачный вкус;</a:t>
            </a:r>
          </a:p>
          <a:p>
            <a:r>
              <a:rPr lang="ru-RU" sz="2000" dirty="0"/>
              <a:t>- жидкость, состоящая на 70 % из глицерина и на 30 % из пропилен гликоля. Считается самой популярной и широко распространенной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3059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443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Бумажная</vt:lpstr>
      <vt:lpstr>Родительское собрание по теме:           « Вейпы и электронные сигареты.  В чем опасность?» </vt:lpstr>
      <vt:lpstr>Цели собрания: провести разъяснительную работу с родителями по вопросам: что такое электронная сигарета, её виды, воздействие на растущий организм подростка; оказать посильную помощь родителям современных подростков в решении проблемы курения электронных сигарет. </vt:lpstr>
      <vt:lpstr>Обсуждение проблемы</vt:lpstr>
      <vt:lpstr>Анкетирование</vt:lpstr>
      <vt:lpstr>Вейп</vt:lpstr>
      <vt:lpstr>Конструкция электронного парогенератора</vt:lpstr>
      <vt:lpstr>Состав жидкости для вейпа</vt:lpstr>
      <vt:lpstr>Виды жидкости для вейпа</vt:lpstr>
      <vt:lpstr>Виды жидкости для вейпа</vt:lpstr>
      <vt:lpstr>Решение ВОЗ о вейпах</vt:lpstr>
      <vt:lpstr>Вред вейпов для подростков                    ( по данным ВОЗ)</vt:lpstr>
      <vt:lpstr>А что, если…?</vt:lpstr>
      <vt:lpstr>А что, если…?</vt:lpstr>
      <vt:lpstr>Рефлексия. Подведение итогов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по теме:           « Вейпы и электронные сигареты.  В чем опасность?»</dc:title>
  <dc:creator>Пользователь</dc:creator>
  <cp:lastModifiedBy>Александр</cp:lastModifiedBy>
  <cp:revision>3</cp:revision>
  <dcterms:created xsi:type="dcterms:W3CDTF">2024-02-23T20:22:07Z</dcterms:created>
  <dcterms:modified xsi:type="dcterms:W3CDTF">2025-02-16T20:49:28Z</dcterms:modified>
</cp:coreProperties>
</file>