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7416F4F-D076-4E00-99F1-0DD4F7495AC3}" type="datetimeFigureOut">
              <a:rPr lang="ru-RU" smtClean="0"/>
              <a:t>16.02.2025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EB5C084-3F70-4CF2-8E90-90A9A465F59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5244" y="692696"/>
            <a:ext cx="7772400" cy="1780108"/>
          </a:xfrm>
        </p:spPr>
        <p:txBody>
          <a:bodyPr>
            <a:noAutofit/>
          </a:bodyPr>
          <a:lstStyle/>
          <a:p>
            <a:r>
              <a:rPr lang="ru-RU" sz="6000" dirty="0" smtClean="0"/>
              <a:t>Посвящение в пятиклассники</a:t>
            </a:r>
            <a:endParaRPr lang="ru-RU" sz="6000" dirty="0"/>
          </a:p>
        </p:txBody>
      </p:sp>
      <p:pic>
        <p:nvPicPr>
          <p:cNvPr id="2050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2708920"/>
            <a:ext cx="3240360" cy="336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47656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84482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Каждым утром в нашей школе </a:t>
            </a:r>
          </a:p>
          <a:p>
            <a:r>
              <a:rPr lang="ru-RU" dirty="0"/>
              <a:t>Собирается народ: </a:t>
            </a:r>
          </a:p>
          <a:p>
            <a:r>
              <a:rPr lang="ru-RU" dirty="0"/>
              <a:t>Здесь такие ребятишки –</a:t>
            </a:r>
          </a:p>
          <a:p>
            <a:r>
              <a:rPr lang="ru-RU" dirty="0"/>
              <a:t> Постоянный хоровод!</a:t>
            </a:r>
          </a:p>
          <a:p>
            <a:r>
              <a:rPr lang="ru-RU" dirty="0"/>
              <a:t>Утром радостно идем мы</a:t>
            </a:r>
          </a:p>
          <a:p>
            <a:r>
              <a:rPr lang="ru-RU" dirty="0"/>
              <a:t>К новым знаниям друзья,</a:t>
            </a:r>
          </a:p>
          <a:p>
            <a:r>
              <a:rPr lang="ru-RU" dirty="0"/>
              <a:t>Постигать наук всех сложных, </a:t>
            </a:r>
          </a:p>
          <a:p>
            <a:r>
              <a:rPr lang="ru-RU" dirty="0"/>
              <a:t>И надеемся не зря.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23928" y="3043242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Мы пришли с большим сомненьем</a:t>
            </a:r>
          </a:p>
          <a:p>
            <a:r>
              <a:rPr lang="ru-RU" dirty="0"/>
              <a:t>Как получится у нас?</a:t>
            </a:r>
          </a:p>
          <a:p>
            <a:r>
              <a:rPr lang="ru-RU" dirty="0"/>
              <a:t>Но все вместе дружно скажем</a:t>
            </a:r>
          </a:p>
          <a:p>
            <a:r>
              <a:rPr lang="ru-RU" dirty="0"/>
              <a:t>В нашей школе просто класс!</a:t>
            </a:r>
          </a:p>
          <a:p>
            <a:r>
              <a:rPr lang="ru-RU" dirty="0"/>
              <a:t>Значит первый наш учитель</a:t>
            </a:r>
          </a:p>
          <a:p>
            <a:r>
              <a:rPr lang="ru-RU" dirty="0"/>
              <a:t>не напрасно так страдал</a:t>
            </a:r>
          </a:p>
          <a:p>
            <a:r>
              <a:rPr lang="ru-RU" dirty="0"/>
              <a:t>В пятый класс мы все попали</a:t>
            </a:r>
          </a:p>
          <a:p>
            <a:r>
              <a:rPr lang="ru-RU" dirty="0"/>
              <a:t>Я попал и ты попал!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3635" y="5677240"/>
            <a:ext cx="79922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Круто ты попал в пятый класс Ты звезда, ты звезда, Давай же в пятый иди! Круто ты попал в пятый класс Ты звезда, ты звезда Вперёд смелее гляди!</a:t>
            </a:r>
          </a:p>
        </p:txBody>
      </p:sp>
    </p:spTree>
    <p:extLst>
      <p:ext uri="{BB962C8B-B14F-4D97-AF65-F5344CB8AC3E}">
        <p14:creationId xmlns:p14="http://schemas.microsoft.com/office/powerpoint/2010/main" val="26704862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341988"/>
            <a:ext cx="8928992" cy="651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41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3690" y="2674938"/>
            <a:ext cx="5244557" cy="345122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21602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Портрет пятиклассника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09390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996952"/>
            <a:ext cx="8229600" cy="1252728"/>
          </a:xfrm>
        </p:spPr>
        <p:txBody>
          <a:bodyPr>
            <a:noAutofit/>
          </a:bodyPr>
          <a:lstStyle/>
          <a:p>
            <a:r>
              <a:rPr lang="ru-RU" sz="8000" dirty="0" smtClean="0">
                <a:solidFill>
                  <a:schemeClr val="tx1"/>
                </a:solidFill>
              </a:rPr>
              <a:t>ПЯТИКЛАССНИК</a:t>
            </a:r>
            <a:endParaRPr lang="ru-RU" sz="8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844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844824"/>
            <a:ext cx="6840760" cy="455765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Экзамен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0471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2060848"/>
            <a:ext cx="5987036" cy="399330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Слово пятиклассникам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336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988840"/>
            <a:ext cx="6121791" cy="40796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Составь слова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086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760" y="1700808"/>
            <a:ext cx="4537893" cy="453789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Книголюбие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198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628800"/>
            <a:ext cx="6102911" cy="440935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Новое расписание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0987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1484784"/>
            <a:ext cx="6188505" cy="464137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Клятва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685728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</TotalTime>
  <Words>123</Words>
  <Application>Microsoft Office PowerPoint</Application>
  <PresentationFormat>Экран (4:3)</PresentationFormat>
  <Paragraphs>26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Candara</vt:lpstr>
      <vt:lpstr>Symbol</vt:lpstr>
      <vt:lpstr>Волна</vt:lpstr>
      <vt:lpstr>Посвящение в пятиклассники</vt:lpstr>
      <vt:lpstr> Портрет пятиклассника  </vt:lpstr>
      <vt:lpstr>ПЯТИКЛАССНИК</vt:lpstr>
      <vt:lpstr>Экзамен</vt:lpstr>
      <vt:lpstr>Слово пятиклассникам</vt:lpstr>
      <vt:lpstr>Составь слова</vt:lpstr>
      <vt:lpstr>Книголюбие</vt:lpstr>
      <vt:lpstr>Новое расписание</vt:lpstr>
      <vt:lpstr>Клятва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Посвящение в пятиклассники</dc:title>
  <dc:creator>Пользователь</dc:creator>
  <cp:lastModifiedBy>Александр</cp:lastModifiedBy>
  <cp:revision>3</cp:revision>
  <dcterms:created xsi:type="dcterms:W3CDTF">2024-10-20T16:41:03Z</dcterms:created>
  <dcterms:modified xsi:type="dcterms:W3CDTF">2025-02-16T20:45:59Z</dcterms:modified>
</cp:coreProperties>
</file>