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E2F0A-1F5A-4D64-B02B-D2E2544AF41E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2F439E-00B7-4152-A5A5-1AF7132414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018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3867" y="116632"/>
            <a:ext cx="4461851" cy="352839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73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655145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8784976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2CF56AA8-C332-44E7-97D8-ED3A5D9EECF7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49DB2367-53D6-4A80-B220-DF090ADDB90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5" Type="http://schemas.microsoft.com/office/2007/relationships/media" Target="../media/media4.mp3"/><Relationship Id="rId4" Type="http://schemas.openxmlformats.org/officeDocument/2006/relationships/audio" Target="../media/media3.mp3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Путешествие в мир английского языка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068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окрестностях… </a:t>
            </a:r>
            <a:endParaRPr lang="ru-RU" dirty="0"/>
          </a:p>
        </p:txBody>
      </p:sp>
      <p:pic>
        <p:nvPicPr>
          <p:cNvPr id="4098" name="Picture 2" descr="https://fresco.wallset.ru/images/detailed/1211/309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772816"/>
            <a:ext cx="682742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86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Кафе</a:t>
            </a:r>
            <a:endParaRPr lang="ru-RU" dirty="0"/>
          </a:p>
        </p:txBody>
      </p:sp>
      <p:pic>
        <p:nvPicPr>
          <p:cNvPr id="5124" name="Picture 4" descr="https://blog.fluentify.com/wp-content/uploads/2015/12/english_restaura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8420424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90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Меню</a:t>
            </a:r>
            <a:endParaRPr lang="ru-RU" dirty="0"/>
          </a:p>
        </p:txBody>
      </p:sp>
      <p:pic>
        <p:nvPicPr>
          <p:cNvPr id="6146" name="Picture 2" descr="https://i.ytimg.com/vi/7p2juuiBAOE/maxresdefaul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053" y="2204864"/>
            <a:ext cx="3968440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1000toy.ru/wa-data/public/shop/products/51/75/7551/images/547/547.97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482" y="3212976"/>
            <a:ext cx="465651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064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Меню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 descr="https://fsd.multiurok.ru/html/2020/02/04/s_5e39b9728b517/img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.ytimg.com/vi/qk6gmLXXSXQ/maxresdefaul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450560"/>
            <a:ext cx="5364088" cy="301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09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Меню </a:t>
            </a:r>
            <a:endParaRPr lang="ru-RU" dirty="0"/>
          </a:p>
        </p:txBody>
      </p:sp>
      <p:pic>
        <p:nvPicPr>
          <p:cNvPr id="8194" name="Picture 2" descr="https://prezentacii.org/upload/cloud/18/04/49018/images/screen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72074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6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68" y="1989138"/>
            <a:ext cx="7425265" cy="41767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Уличные музыканты</a:t>
            </a:r>
            <a:endParaRPr lang="ru-RU" dirty="0"/>
          </a:p>
        </p:txBody>
      </p:sp>
      <p:pic>
        <p:nvPicPr>
          <p:cNvPr id="5" name="Christmas_Music_Christmas_Songs_Jingle_Bells_Christmas_Hits_Collective_-_Jingle_Bell_Rock_482616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95536" y="2276872"/>
            <a:ext cx="609600" cy="609600"/>
          </a:xfrm>
          <a:prstGeom prst="rect">
            <a:avLst/>
          </a:prstGeom>
        </p:spPr>
      </p:pic>
      <p:pic>
        <p:nvPicPr>
          <p:cNvPr id="6" name="Happy_Birthday_-_Happy_Birthday_48237324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3528" y="3645024"/>
            <a:ext cx="609600" cy="609600"/>
          </a:xfrm>
          <a:prstGeom prst="rect">
            <a:avLst/>
          </a:prstGeom>
        </p:spPr>
      </p:pic>
      <p:pic>
        <p:nvPicPr>
          <p:cNvPr id="7" name="The_Beatles_-_Yesterday_47950254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3528" y="4941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56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2780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Магазин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9855" y="1989138"/>
            <a:ext cx="6404291" cy="4176712"/>
          </a:xfrm>
        </p:spPr>
      </p:pic>
    </p:spTree>
    <p:extLst>
      <p:ext uri="{BB962C8B-B14F-4D97-AF65-F5344CB8AC3E}">
        <p14:creationId xmlns:p14="http://schemas.microsoft.com/office/powerpoint/2010/main" val="288845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Одежда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2132583"/>
            <a:ext cx="4094163" cy="367268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492896"/>
            <a:ext cx="4321175" cy="2618509"/>
          </a:xfrm>
        </p:spPr>
      </p:pic>
      <p:sp>
        <p:nvSpPr>
          <p:cNvPr id="8" name="TextBox 7"/>
          <p:cNvSpPr txBox="1"/>
          <p:nvPr/>
        </p:nvSpPr>
        <p:spPr>
          <a:xfrm>
            <a:off x="1169903" y="5793408"/>
            <a:ext cx="26057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Long sleeve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6228184" y="5670298"/>
            <a:ext cx="13885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/>
              <a:t>jeans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0683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Одежда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388" y="2415946"/>
            <a:ext cx="4321175" cy="317329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2071688"/>
            <a:ext cx="3343002" cy="3373536"/>
          </a:xfrm>
        </p:spPr>
      </p:pic>
      <p:sp>
        <p:nvSpPr>
          <p:cNvPr id="7" name="TextBox 6"/>
          <p:cNvSpPr txBox="1"/>
          <p:nvPr/>
        </p:nvSpPr>
        <p:spPr>
          <a:xfrm>
            <a:off x="1547663" y="5733256"/>
            <a:ext cx="2016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Shorts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296388" y="5589240"/>
            <a:ext cx="18830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Pullover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78612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Одежда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348880"/>
            <a:ext cx="4032447" cy="295232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2132856"/>
            <a:ext cx="3873624" cy="4020254"/>
          </a:xfrm>
        </p:spPr>
      </p:pic>
      <p:sp>
        <p:nvSpPr>
          <p:cNvPr id="7" name="TextBox 6"/>
          <p:cNvSpPr txBox="1"/>
          <p:nvPr/>
        </p:nvSpPr>
        <p:spPr>
          <a:xfrm>
            <a:off x="1475656" y="5445224"/>
            <a:ext cx="19067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Uniform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57745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effectLst/>
              </a:rPr>
              <a:t> </a:t>
            </a:r>
            <a:r>
              <a:rPr lang="en-US" dirty="0">
                <a:effectLst/>
              </a:rPr>
              <a:t>“Every educated person should know at least one foreign language”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(Любой образованный человек должен знать </a:t>
            </a:r>
            <a:r>
              <a:rPr lang="ru-RU" dirty="0" smtClean="0"/>
              <a:t>,по </a:t>
            </a:r>
            <a:r>
              <a:rPr lang="ru-RU" dirty="0"/>
              <a:t>крайней </a:t>
            </a:r>
            <a:r>
              <a:rPr lang="ru-RU" dirty="0" smtClean="0"/>
              <a:t>мере, </a:t>
            </a:r>
          </a:p>
          <a:p>
            <a:r>
              <a:rPr lang="ru-RU" dirty="0" smtClean="0"/>
              <a:t>один </a:t>
            </a:r>
            <a:r>
              <a:rPr lang="ru-RU" dirty="0"/>
              <a:t>иностранный </a:t>
            </a:r>
            <a:r>
              <a:rPr lang="ru-RU" dirty="0" smtClean="0"/>
              <a:t>язык)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720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404664"/>
            <a:ext cx="3008313" cy="921478"/>
          </a:xfrm>
        </p:spPr>
        <p:txBody>
          <a:bodyPr>
            <a:normAutofit/>
          </a:bodyPr>
          <a:lstStyle/>
          <a:p>
            <a:r>
              <a:rPr lang="ru-RU" sz="4400" dirty="0" smtClean="0">
                <a:effectLst/>
              </a:rPr>
              <a:t>Таможня</a:t>
            </a:r>
            <a:endParaRPr lang="ru-RU" sz="4400" dirty="0">
              <a:effectLst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938" y="2654411"/>
            <a:ext cx="5111750" cy="287791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76872"/>
            <a:ext cx="3008313" cy="3849291"/>
          </a:xfrm>
        </p:spPr>
        <p:txBody>
          <a:bodyPr>
            <a:normAutofit/>
          </a:bodyPr>
          <a:lstStyle/>
          <a:p>
            <a:pPr algn="ctr"/>
            <a:endParaRPr lang="en-US" sz="3600" dirty="0" smtClean="0"/>
          </a:p>
          <a:p>
            <a:pPr algn="ctr"/>
            <a:r>
              <a:rPr lang="en-US" sz="3600" dirty="0" smtClean="0"/>
              <a:t>Hello!</a:t>
            </a:r>
          </a:p>
          <a:p>
            <a:pPr algn="ctr"/>
            <a:r>
              <a:rPr lang="en-US" sz="3600" dirty="0" smtClean="0"/>
              <a:t>My name is….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4253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effectLst/>
              </a:rPr>
              <a:t>Возвращение</a:t>
            </a:r>
            <a:endParaRPr lang="ru-RU" sz="4000" dirty="0">
              <a:effectLst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"</a:t>
            </a:r>
            <a:r>
              <a:rPr lang="ru-RU" sz="3600" dirty="0" err="1"/>
              <a:t>East</a:t>
            </a:r>
            <a:r>
              <a:rPr lang="ru-RU" sz="3600" dirty="0"/>
              <a:t> </a:t>
            </a:r>
            <a:r>
              <a:rPr lang="ru-RU" sz="3600" dirty="0" err="1"/>
              <a:t>or</a:t>
            </a:r>
            <a:r>
              <a:rPr lang="ru-RU" sz="3600" dirty="0"/>
              <a:t> </a:t>
            </a:r>
            <a:r>
              <a:rPr lang="ru-RU" sz="3600" dirty="0" err="1"/>
              <a:t>West</a:t>
            </a:r>
            <a:r>
              <a:rPr lang="ru-RU" sz="3600" dirty="0"/>
              <a:t> </a:t>
            </a:r>
            <a:r>
              <a:rPr lang="ru-RU" sz="3600" dirty="0" err="1"/>
              <a:t>home</a:t>
            </a:r>
            <a:r>
              <a:rPr lang="ru-RU" sz="3600" dirty="0"/>
              <a:t> </a:t>
            </a:r>
            <a:r>
              <a:rPr lang="ru-RU" sz="3600" dirty="0" err="1"/>
              <a:t>is</a:t>
            </a:r>
            <a:r>
              <a:rPr lang="ru-RU" sz="3600" dirty="0"/>
              <a:t> </a:t>
            </a:r>
            <a:r>
              <a:rPr lang="ru-RU" sz="3600" dirty="0" err="1"/>
              <a:t>best</a:t>
            </a:r>
            <a:r>
              <a:rPr lang="ru-RU" sz="3600" dirty="0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213322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548680"/>
            <a:ext cx="3008313" cy="921478"/>
          </a:xfrm>
        </p:spPr>
        <p:txBody>
          <a:bodyPr>
            <a:normAutofit/>
          </a:bodyPr>
          <a:lstStyle/>
          <a:p>
            <a:r>
              <a:rPr lang="ru-RU" sz="4000" dirty="0" smtClean="0">
                <a:effectLst/>
              </a:rPr>
              <a:t>Заключение</a:t>
            </a:r>
            <a:endParaRPr lang="ru-RU" sz="4000" dirty="0">
              <a:effectLst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938" y="2389452"/>
            <a:ext cx="5111750" cy="340783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844824"/>
            <a:ext cx="3008313" cy="4691063"/>
          </a:xfrm>
        </p:spPr>
        <p:txBody>
          <a:bodyPr/>
          <a:lstStyle/>
          <a:p>
            <a:r>
              <a:rPr lang="ru-RU" sz="2000" dirty="0"/>
              <a:t>В заключении, хочется сказать, путешествуя, изучая иностранные языки, культуру и обычаи  других стран </a:t>
            </a:r>
            <a:r>
              <a:rPr lang="ru-RU" sz="2000" dirty="0" smtClean="0"/>
              <a:t>– </a:t>
            </a:r>
            <a:r>
              <a:rPr lang="ru-RU" sz="2000" smtClean="0"/>
              <a:t>мы становимся богаче</a:t>
            </a:r>
            <a:r>
              <a:rPr lang="ru-RU" sz="2000" dirty="0"/>
              <a:t>. И в то же время, мы понимаем всю ценность своего родного языка и родного дома! Пусть ваш мир становится ярким, удивительным и разнообразным!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26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0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Америка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996952"/>
            <a:ext cx="4260635" cy="2837583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Канада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996952"/>
            <a:ext cx="4248150" cy="2880320"/>
          </a:xfrm>
        </p:spPr>
      </p:pic>
    </p:spTree>
    <p:extLst>
      <p:ext uri="{BB962C8B-B14F-4D97-AF65-F5344CB8AC3E}">
        <p14:creationId xmlns:p14="http://schemas.microsoft.com/office/powerpoint/2010/main" val="341155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Австралия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/>
              <a:t>Новая Зеландия</a:t>
            </a:r>
            <a:endParaRPr lang="ru-RU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463" y="3240020"/>
            <a:ext cx="4248150" cy="2617922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825" y="3147141"/>
            <a:ext cx="4176713" cy="2768756"/>
          </a:xfrm>
        </p:spPr>
      </p:pic>
    </p:spTree>
    <p:extLst>
      <p:ext uri="{BB962C8B-B14F-4D97-AF65-F5344CB8AC3E}">
        <p14:creationId xmlns:p14="http://schemas.microsoft.com/office/powerpoint/2010/main" val="389589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0078" y="1989138"/>
            <a:ext cx="6263844" cy="41767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Великобритания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0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Hello!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My name is…</a:t>
            </a:r>
            <a:endParaRPr lang="ru-RU" sz="8000" dirty="0"/>
          </a:p>
        </p:txBody>
      </p:sp>
      <p:pic>
        <p:nvPicPr>
          <p:cNvPr id="1028" name="Picture 4" descr="https://webmg.ru/wp-content/uploads/2020/12/10029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6" y="0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66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Итак, мы отправляемся.</a:t>
            </a:r>
            <a:br>
              <a:rPr lang="ru-RU" dirty="0" smtClean="0"/>
            </a:br>
            <a:r>
              <a:rPr lang="en-US" dirty="0" smtClean="0"/>
              <a:t>Fasten your belts. Let’s fly.</a:t>
            </a:r>
            <a:endParaRPr lang="ru-RU" dirty="0"/>
          </a:p>
        </p:txBody>
      </p:sp>
      <p:pic>
        <p:nvPicPr>
          <p:cNvPr id="2052" name="Picture 4" descr="https://proprikol.ru/wp-content/uploads/2020/12/samolety-krasivye-kartinki-5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844824"/>
            <a:ext cx="6199763" cy="419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samolety_0454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5536" y="19888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93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Знаки в аэропорту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336704" cy="4942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4766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Информация – </a:t>
            </a:r>
            <a:r>
              <a:rPr lang="en-US" sz="4400" dirty="0" smtClean="0">
                <a:solidFill>
                  <a:srgbClr val="FF0000"/>
                </a:solidFill>
              </a:rPr>
              <a:t>information</a:t>
            </a:r>
            <a:endParaRPr lang="ru-RU" sz="4400" dirty="0" smtClean="0">
              <a:solidFill>
                <a:srgbClr val="FF0000"/>
              </a:solidFill>
            </a:endParaRPr>
          </a:p>
          <a:p>
            <a:endParaRPr lang="ru-RU" dirty="0"/>
          </a:p>
          <a:p>
            <a:r>
              <a:rPr lang="ru-RU" sz="4400" dirty="0" smtClean="0"/>
              <a:t>Инновация-</a:t>
            </a:r>
            <a:r>
              <a:rPr lang="en-US" sz="4400" dirty="0" smtClean="0"/>
              <a:t>       innovation</a:t>
            </a:r>
          </a:p>
          <a:p>
            <a:r>
              <a:rPr lang="ru-RU" sz="4400" dirty="0" smtClean="0"/>
              <a:t>Традиция-         </a:t>
            </a:r>
            <a:r>
              <a:rPr lang="en-US" sz="4400" dirty="0" smtClean="0"/>
              <a:t>tradition</a:t>
            </a:r>
          </a:p>
          <a:p>
            <a:r>
              <a:rPr lang="ru-RU" sz="4400" dirty="0" smtClean="0"/>
              <a:t>Позиция- </a:t>
            </a:r>
            <a:r>
              <a:rPr lang="en-US" sz="4400" dirty="0" smtClean="0"/>
              <a:t>           position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Образование слов с помощью</a:t>
            </a:r>
            <a:r>
              <a:rPr lang="en-US" dirty="0" smtClean="0"/>
              <a:t> - </a:t>
            </a:r>
            <a:r>
              <a:rPr lang="en-US" dirty="0" err="1" smtClean="0"/>
              <a:t>tion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32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remya-puteshestvova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vremya-puteshestvovat</Template>
  <TotalTime>228</TotalTime>
  <Words>158</Words>
  <Application>Microsoft Office PowerPoint</Application>
  <PresentationFormat>Экран (4:3)</PresentationFormat>
  <Paragraphs>45</Paragraphs>
  <Slides>23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Arial</vt:lpstr>
      <vt:lpstr>Calibri</vt:lpstr>
      <vt:lpstr>vremya-puteshestvovat</vt:lpstr>
      <vt:lpstr>Путешествие в мир английского языка</vt:lpstr>
      <vt:lpstr> “Every educated person should know at least one foreign language” </vt:lpstr>
      <vt:lpstr>Страны</vt:lpstr>
      <vt:lpstr>Страны</vt:lpstr>
      <vt:lpstr>Великобритания</vt:lpstr>
      <vt:lpstr>Hello! </vt:lpstr>
      <vt:lpstr>Итак, мы отправляемся. Fasten your belts. Let’s fly.</vt:lpstr>
      <vt:lpstr>Знаки в аэропорту</vt:lpstr>
      <vt:lpstr>Образование слов с помощью - tion </vt:lpstr>
      <vt:lpstr>В окрестностях… </vt:lpstr>
      <vt:lpstr>Кафе</vt:lpstr>
      <vt:lpstr>Меню</vt:lpstr>
      <vt:lpstr> Меню </vt:lpstr>
      <vt:lpstr>Меню </vt:lpstr>
      <vt:lpstr>Уличные музыканты</vt:lpstr>
      <vt:lpstr>Магазин</vt:lpstr>
      <vt:lpstr>Одежда </vt:lpstr>
      <vt:lpstr>Одежда</vt:lpstr>
      <vt:lpstr>Одежда</vt:lpstr>
      <vt:lpstr>Таможня</vt:lpstr>
      <vt:lpstr>Возвращение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мир английского языка</dc:title>
  <dc:creator>Пользователь</dc:creator>
  <cp:lastModifiedBy>Александр</cp:lastModifiedBy>
  <cp:revision>15</cp:revision>
  <dcterms:created xsi:type="dcterms:W3CDTF">2024-02-24T23:02:40Z</dcterms:created>
  <dcterms:modified xsi:type="dcterms:W3CDTF">2025-02-16T20:48:31Z</dcterms:modified>
</cp:coreProperties>
</file>