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7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ll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69360" y="-3485561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38533" y="0"/>
            <a:ext cx="9756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0" dirty="0">
                <a:solidFill>
                  <a:srgbClr val="00B900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ФЛОРИСТИКА </a:t>
            </a:r>
            <a:r>
              <a:rPr lang="ru-RU" sz="3600" b="1" kern="0" dirty="0" smtClean="0">
                <a:solidFill>
                  <a:srgbClr val="00B900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КАК СРЕДСТВО РАЗВИТИЯ ТВОРЧЕСКИХ СПОСОБНОСТЕЙ ДОШКОЛЬНИКОВ</a:t>
            </a:r>
            <a:endParaRPr lang="ru-RU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5013176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0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Подготовила: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0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воспитатель МАДОУ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0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«Детский сад №8»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0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Корнилова Т. Е.</a:t>
            </a:r>
          </a:p>
        </p:txBody>
      </p:sp>
      <p:pic>
        <p:nvPicPr>
          <p:cNvPr id="7" name="Picture 2" descr="C:\Users\All\Desktop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83" y="2533947"/>
            <a:ext cx="424697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65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817"/>
            <a:ext cx="9155755" cy="686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409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kern="0" dirty="0" smtClean="0">
                <a:solidFill>
                  <a:srgbClr val="00B900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ЗАКЛЮЧИТЕЛЬНАЯ ЧАСТЬ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0073" y="4509120"/>
            <a:ext cx="3528392" cy="2252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All\Desktop\мама\осень панн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7" y="908720"/>
            <a:ext cx="478105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8680" y="4509120"/>
            <a:ext cx="3570095" cy="2222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57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kern="0" dirty="0" smtClean="0">
                <a:solidFill>
                  <a:srgbClr val="00B900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ПОРТРЕТ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9557" y="1772816"/>
            <a:ext cx="4708773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0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ll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412776"/>
            <a:ext cx="61313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	</a:t>
            </a:r>
            <a:r>
              <a:rPr lang="ru-RU" sz="32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происходит </a:t>
            </a:r>
            <a:r>
              <a:rPr lang="ru-RU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от имени древнегреческой богини плодородия, весны и цветов Флоры и в широком смысле понимания обозначает создание композиций из любых растений (живых, сухих, плоских и объемных).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0" dirty="0" smtClean="0">
                <a:solidFill>
                  <a:srgbClr val="00B900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ФЛОРИСТИКА</a:t>
            </a:r>
            <a:endParaRPr lang="ru-RU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ll\Desktop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82" y="-919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745" y="65582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0" dirty="0" smtClean="0">
                <a:solidFill>
                  <a:srgbClr val="00B900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ФЛОРИСТИКА СПОСОБСТВУЕТ:</a:t>
            </a:r>
            <a:endParaRPr lang="ru-RU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018" y="1772816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закреплению знаний об окружающем мире природы, экспериментированию, формированию ориентировке на листе бумаги, развитию образного мышления. 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Развитию навыков изобразительной деятельности,  становлению эстетического отношения к окружающему. 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Развитию речи - речь, как известно, на «кончике пальцев»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Развитию крупной и мелкой моторики рук.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Wingdings"/>
              <a:buChar char=""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Формированию позитивных установок к общению, творчеству, усвоению моральных и нравственных ценностей. 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76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ll\Desktop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43513"/>
            <a:ext cx="655272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000" b="1" kern="0" dirty="0">
                <a:solidFill>
                  <a:srgbClr val="00B900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Условно всю работу по флористике можно разделить на три части</a:t>
            </a:r>
            <a:r>
              <a:rPr lang="ru-RU" sz="4000" b="1" kern="0" dirty="0" smtClean="0">
                <a:solidFill>
                  <a:srgbClr val="00B9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endParaRPr lang="ru-RU" sz="3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</a:t>
            </a:r>
            <a:r>
              <a:rPr lang="ru-RU" sz="4000" b="1" kern="0" dirty="0">
                <a:solidFill>
                  <a:srgbClr val="008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вводную,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-основную,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4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заключительную.</a:t>
            </a:r>
          </a:p>
        </p:txBody>
      </p:sp>
      <p:pic>
        <p:nvPicPr>
          <p:cNvPr id="6" name="Рисунок 5" descr="autumn1-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333244"/>
            <a:ext cx="3342456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29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88640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kern="0" dirty="0" smtClean="0">
                <a:solidFill>
                  <a:srgbClr val="00B900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ВВОДНАЯ ЧАСТЬ</a:t>
            </a:r>
            <a:endParaRPr lang="ru-RU" dirty="0"/>
          </a:p>
        </p:txBody>
      </p:sp>
      <p:pic>
        <p:nvPicPr>
          <p:cNvPr id="2050" name="Picture 2" descr="C:\Users\All\Desktop\ве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238" y="1021865"/>
            <a:ext cx="2862064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All\Desktop\арин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799649"/>
            <a:ext cx="2845822" cy="378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6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5" y="12436"/>
            <a:ext cx="9142575" cy="685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10250" y="1268760"/>
            <a:ext cx="28575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75656" y="188640"/>
            <a:ext cx="6372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kern="0" dirty="0" smtClean="0">
                <a:solidFill>
                  <a:srgbClr val="00B900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ПРАКТИЧЕСКАЯ ЧАСТЬ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 descr="&quot;Волшебные превращения листика &quot;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3810000" cy="206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3077" y="1268760"/>
            <a:ext cx="3448050" cy="2365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50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03115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приклеивание, 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- вырезание сложных форм, 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- изготовление крошки;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- обрыв листа.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32656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kern="0" dirty="0" smtClean="0">
                <a:solidFill>
                  <a:srgbClr val="00B900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ПРИЁМЫ РАБОТЫ С ЛИСТЬЯМИ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185317"/>
            <a:ext cx="4565650" cy="341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69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" y="0"/>
            <a:ext cx="9144457" cy="685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btf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604992"/>
            <a:ext cx="2949699" cy="308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03848" y="404664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kern="0" dirty="0" smtClean="0">
                <a:solidFill>
                  <a:srgbClr val="00B900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ОСЕВАЯ СИММЕТРИЯ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560668"/>
            <a:ext cx="3352800" cy="380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4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9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kern="0" dirty="0" smtClean="0">
                <a:solidFill>
                  <a:srgbClr val="00B900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КРУГОВАЯ СИММЕТРИЯ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8184" y="198799"/>
            <a:ext cx="2685144" cy="351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5856" y="4077072"/>
            <a:ext cx="3971925" cy="2490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3418" y="1654757"/>
            <a:ext cx="3975100" cy="2235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12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144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</dc:creator>
  <cp:lastModifiedBy>Александр</cp:lastModifiedBy>
  <cp:revision>15</cp:revision>
  <dcterms:created xsi:type="dcterms:W3CDTF">2020-12-04T06:31:47Z</dcterms:created>
  <dcterms:modified xsi:type="dcterms:W3CDTF">2024-08-21T10:40:44Z</dcterms:modified>
</cp:coreProperties>
</file>